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yush gautam" userId="9613dba6db36db0b" providerId="Windows Live" clId="Web-{DFCA4065-4940-4292-A92B-A7F78FC39ACA}"/>
    <pc:docChg chg="addSld delSld modSld">
      <pc:chgData name="aayush gautam" userId="9613dba6db36db0b" providerId="Windows Live" clId="Web-{DFCA4065-4940-4292-A92B-A7F78FC39ACA}" dt="2018-12-01T20:53:58.850" v="1747" actId="20577"/>
      <pc:docMkLst>
        <pc:docMk/>
      </pc:docMkLst>
      <pc:sldChg chg="modSp">
        <pc:chgData name="aayush gautam" userId="9613dba6db36db0b" providerId="Windows Live" clId="Web-{DFCA4065-4940-4292-A92B-A7F78FC39ACA}" dt="2018-12-01T20:06:19.512" v="137" actId="20577"/>
        <pc:sldMkLst>
          <pc:docMk/>
          <pc:sldMk cId="2526593619" sldId="256"/>
        </pc:sldMkLst>
        <pc:spChg chg="mod">
          <ac:chgData name="aayush gautam" userId="9613dba6db36db0b" providerId="Windows Live" clId="Web-{DFCA4065-4940-4292-A92B-A7F78FC39ACA}" dt="2018-12-01T20:06:19.512" v="137" actId="20577"/>
          <ac:spMkLst>
            <pc:docMk/>
            <pc:sldMk cId="2526593619" sldId="256"/>
            <ac:spMk id="2" creationId="{00000000-0000-0000-0000-000000000000}"/>
          </ac:spMkLst>
        </pc:spChg>
      </pc:sldChg>
      <pc:sldChg chg="modSp del">
        <pc:chgData name="aayush gautam" userId="9613dba6db36db0b" providerId="Windows Live" clId="Web-{DFCA4065-4940-4292-A92B-A7F78FC39ACA}" dt="2018-12-01T20:07:35.527" v="140"/>
        <pc:sldMkLst>
          <pc:docMk/>
          <pc:sldMk cId="281030664" sldId="257"/>
        </pc:sldMkLst>
        <pc:spChg chg="mod">
          <ac:chgData name="aayush gautam" userId="9613dba6db36db0b" providerId="Windows Live" clId="Web-{DFCA4065-4940-4292-A92B-A7F78FC39ACA}" dt="2018-12-01T18:13:09.657" v="4" actId="20577"/>
          <ac:spMkLst>
            <pc:docMk/>
            <pc:sldMk cId="281030664" sldId="257"/>
            <ac:spMk id="2" creationId="{96BE3F0E-6781-43DC-B538-7883BA3981B7}"/>
          </ac:spMkLst>
        </pc:spChg>
      </pc:sldChg>
      <pc:sldChg chg="modSp new">
        <pc:chgData name="aayush gautam" userId="9613dba6db36db0b" providerId="Windows Live" clId="Web-{DFCA4065-4940-4292-A92B-A7F78FC39ACA}" dt="2018-12-01T20:20:11.863" v="579" actId="20577"/>
        <pc:sldMkLst>
          <pc:docMk/>
          <pc:sldMk cId="3655800583" sldId="257"/>
        </pc:sldMkLst>
        <pc:spChg chg="mod">
          <ac:chgData name="aayush gautam" userId="9613dba6db36db0b" providerId="Windows Live" clId="Web-{DFCA4065-4940-4292-A92B-A7F78FC39ACA}" dt="2018-12-01T20:19:29.613" v="561" actId="20577"/>
          <ac:spMkLst>
            <pc:docMk/>
            <pc:sldMk cId="3655800583" sldId="257"/>
            <ac:spMk id="2" creationId="{0DCA3FD0-D14A-4FA6-977A-D58F55575030}"/>
          </ac:spMkLst>
        </pc:spChg>
        <pc:spChg chg="mod">
          <ac:chgData name="aayush gautam" userId="9613dba6db36db0b" providerId="Windows Live" clId="Web-{DFCA4065-4940-4292-A92B-A7F78FC39ACA}" dt="2018-12-01T20:20:11.863" v="579" actId="20577"/>
          <ac:spMkLst>
            <pc:docMk/>
            <pc:sldMk cId="3655800583" sldId="257"/>
            <ac:spMk id="3" creationId="{71DA744D-4BDE-4F57-86F9-F4FE3CD4DA72}"/>
          </ac:spMkLst>
        </pc:spChg>
      </pc:sldChg>
      <pc:sldChg chg="addSp delSp modSp new">
        <pc:chgData name="aayush gautam" userId="9613dba6db36db0b" providerId="Windows Live" clId="Web-{DFCA4065-4940-4292-A92B-A7F78FC39ACA}" dt="2018-12-01T20:53:58.850" v="1746" actId="20577"/>
        <pc:sldMkLst>
          <pc:docMk/>
          <pc:sldMk cId="2520783124" sldId="258"/>
        </pc:sldMkLst>
        <pc:spChg chg="mod">
          <ac:chgData name="aayush gautam" userId="9613dba6db36db0b" providerId="Windows Live" clId="Web-{DFCA4065-4940-4292-A92B-A7F78FC39ACA}" dt="2018-12-01T20:24:25.145" v="707" actId="20577"/>
          <ac:spMkLst>
            <pc:docMk/>
            <pc:sldMk cId="2520783124" sldId="258"/>
            <ac:spMk id="2" creationId="{1AA4C870-6AD6-43D5-B57D-721B846DEB33}"/>
          </ac:spMkLst>
        </pc:spChg>
        <pc:spChg chg="del">
          <ac:chgData name="aayush gautam" userId="9613dba6db36db0b" providerId="Windows Live" clId="Web-{DFCA4065-4940-4292-A92B-A7F78FC39ACA}" dt="2018-12-01T20:22:32.801" v="581"/>
          <ac:spMkLst>
            <pc:docMk/>
            <pc:sldMk cId="2520783124" sldId="258"/>
            <ac:spMk id="3" creationId="{84E75496-0EE1-4816-B3C0-8A232D493101}"/>
          </ac:spMkLst>
        </pc:spChg>
        <pc:spChg chg="mod">
          <ac:chgData name="aayush gautam" userId="9613dba6db36db0b" providerId="Windows Live" clId="Web-{DFCA4065-4940-4292-A92B-A7F78FC39ACA}" dt="2018-12-01T20:53:58.850" v="1746" actId="20577"/>
          <ac:spMkLst>
            <pc:docMk/>
            <pc:sldMk cId="2520783124" sldId="258"/>
            <ac:spMk id="4" creationId="{E5951EBB-8694-4DEF-8DD7-9485CCB37B86}"/>
          </ac:spMkLst>
        </pc:spChg>
        <pc:picChg chg="add mod ord">
          <ac:chgData name="aayush gautam" userId="9613dba6db36db0b" providerId="Windows Live" clId="Web-{DFCA4065-4940-4292-A92B-A7F78FC39ACA}" dt="2018-12-01T20:22:42.926" v="583" actId="14100"/>
          <ac:picMkLst>
            <pc:docMk/>
            <pc:sldMk cId="2520783124" sldId="258"/>
            <ac:picMk id="5" creationId="{54D63D97-5FA7-47DE-B18D-5B7CB09CEE9D}"/>
          </ac:picMkLst>
        </pc:picChg>
      </pc:sldChg>
      <pc:sldChg chg="modSp del">
        <pc:chgData name="aayush gautam" userId="9613dba6db36db0b" providerId="Windows Live" clId="Web-{DFCA4065-4940-4292-A92B-A7F78FC39ACA}" dt="2018-12-01T20:07:39.121" v="141"/>
        <pc:sldMkLst>
          <pc:docMk/>
          <pc:sldMk cId="2521192292" sldId="258"/>
        </pc:sldMkLst>
        <pc:spChg chg="mod">
          <ac:chgData name="aayush gautam" userId="9613dba6db36db0b" providerId="Windows Live" clId="Web-{DFCA4065-4940-4292-A92B-A7F78FC39ACA}" dt="2018-12-01T18:14:45.002" v="9" actId="20577"/>
          <ac:spMkLst>
            <pc:docMk/>
            <pc:sldMk cId="2521192292" sldId="258"/>
            <ac:spMk id="4" creationId="{74BD1943-D61C-4A40-9908-CAB4B2E92ED3}"/>
          </ac:spMkLst>
        </pc:spChg>
      </pc:sldChg>
      <pc:sldChg chg="modSp new del">
        <pc:chgData name="aayush gautam" userId="9613dba6db36db0b" providerId="Windows Live" clId="Web-{DFCA4065-4940-4292-A92B-A7F78FC39ACA}" dt="2018-12-01T20:07:42.309" v="142"/>
        <pc:sldMkLst>
          <pc:docMk/>
          <pc:sldMk cId="2399166421" sldId="259"/>
        </pc:sldMkLst>
        <pc:spChg chg="mod">
          <ac:chgData name="aayush gautam" userId="9613dba6db36db0b" providerId="Windows Live" clId="Web-{DFCA4065-4940-4292-A92B-A7F78FC39ACA}" dt="2018-12-01T18:15:29.033" v="33" actId="20577"/>
          <ac:spMkLst>
            <pc:docMk/>
            <pc:sldMk cId="2399166421" sldId="259"/>
            <ac:spMk id="2" creationId="{CBD63C35-6484-4D34-AA20-BDFEF2938F57}"/>
          </ac:spMkLst>
        </pc:spChg>
        <pc:spChg chg="mod">
          <ac:chgData name="aayush gautam" userId="9613dba6db36db0b" providerId="Windows Live" clId="Web-{DFCA4065-4940-4292-A92B-A7F78FC39ACA}" dt="2018-12-01T18:25:01.760" v="100" actId="20577"/>
          <ac:spMkLst>
            <pc:docMk/>
            <pc:sldMk cId="2399166421" sldId="259"/>
            <ac:spMk id="4" creationId="{E8BFBC85-E18A-4B19-AF04-53968BDAB1C0}"/>
          </ac:spMkLst>
        </pc:spChg>
      </pc:sldChg>
      <pc:sldChg chg="addSp delSp modSp new">
        <pc:chgData name="aayush gautam" userId="9613dba6db36db0b" providerId="Windows Live" clId="Web-{DFCA4065-4940-4292-A92B-A7F78FC39ACA}" dt="2018-12-01T20:53:29.437" v="1739" actId="20577"/>
        <pc:sldMkLst>
          <pc:docMk/>
          <pc:sldMk cId="2474257829" sldId="259"/>
        </pc:sldMkLst>
        <pc:spChg chg="mod">
          <ac:chgData name="aayush gautam" userId="9613dba6db36db0b" providerId="Windows Live" clId="Web-{DFCA4065-4940-4292-A92B-A7F78FC39ACA}" dt="2018-12-01T20:53:29.437" v="1739" actId="20577"/>
          <ac:spMkLst>
            <pc:docMk/>
            <pc:sldMk cId="2474257829" sldId="259"/>
            <ac:spMk id="2" creationId="{11F1EE11-CC2B-4B9B-95D0-6134BAFE441B}"/>
          </ac:spMkLst>
        </pc:spChg>
        <pc:spChg chg="del">
          <ac:chgData name="aayush gautam" userId="9613dba6db36db0b" providerId="Windows Live" clId="Web-{DFCA4065-4940-4292-A92B-A7F78FC39ACA}" dt="2018-12-01T20:28:13.895" v="811"/>
          <ac:spMkLst>
            <pc:docMk/>
            <pc:sldMk cId="2474257829" sldId="259"/>
            <ac:spMk id="3" creationId="{32061901-2A32-4872-9D84-812F77639690}"/>
          </ac:spMkLst>
        </pc:spChg>
        <pc:spChg chg="mod">
          <ac:chgData name="aayush gautam" userId="9613dba6db36db0b" providerId="Windows Live" clId="Web-{DFCA4065-4940-4292-A92B-A7F78FC39ACA}" dt="2018-12-01T20:53:23.062" v="1738" actId="20577"/>
          <ac:spMkLst>
            <pc:docMk/>
            <pc:sldMk cId="2474257829" sldId="259"/>
            <ac:spMk id="4" creationId="{D366EA3D-5D37-40F7-8257-9CD91A4DD3F1}"/>
          </ac:spMkLst>
        </pc:spChg>
        <pc:picChg chg="add mod ord">
          <ac:chgData name="aayush gautam" userId="9613dba6db36db0b" providerId="Windows Live" clId="Web-{DFCA4065-4940-4292-A92B-A7F78FC39ACA}" dt="2018-12-01T20:29:12.333" v="814" actId="14100"/>
          <ac:picMkLst>
            <pc:docMk/>
            <pc:sldMk cId="2474257829" sldId="259"/>
            <ac:picMk id="5" creationId="{A059FE81-B768-4865-A0BE-1C90EF2D1C29}"/>
          </ac:picMkLst>
        </pc:picChg>
      </pc:sldChg>
      <pc:sldChg chg="modSp del">
        <pc:chgData name="aayush gautam" userId="9613dba6db36db0b" providerId="Windows Live" clId="Web-{DFCA4065-4940-4292-A92B-A7F78FC39ACA}" dt="2018-12-01T18:15:06.064" v="17"/>
        <pc:sldMkLst>
          <pc:docMk/>
          <pc:sldMk cId="4289651720" sldId="259"/>
        </pc:sldMkLst>
        <pc:spChg chg="mod">
          <ac:chgData name="aayush gautam" userId="9613dba6db36db0b" providerId="Windows Live" clId="Web-{DFCA4065-4940-4292-A92B-A7F78FC39ACA}" dt="2018-12-01T18:15:05.971" v="15" actId="20577"/>
          <ac:spMkLst>
            <pc:docMk/>
            <pc:sldMk cId="4289651720" sldId="259"/>
            <ac:spMk id="4" creationId="{49AFF963-98EF-45A8-BDD6-6FF7076BAF10}"/>
          </ac:spMkLst>
        </pc:spChg>
      </pc:sldChg>
      <pc:sldChg chg="addSp delSp modSp new">
        <pc:chgData name="aayush gautam" userId="9613dba6db36db0b" providerId="Windows Live" clId="Web-{DFCA4065-4940-4292-A92B-A7F78FC39ACA}" dt="2018-12-01T20:52:49.406" v="1732" actId="20577"/>
        <pc:sldMkLst>
          <pc:docMk/>
          <pc:sldMk cId="1196046062" sldId="260"/>
        </pc:sldMkLst>
        <pc:spChg chg="mod">
          <ac:chgData name="aayush gautam" userId="9613dba6db36db0b" providerId="Windows Live" clId="Web-{DFCA4065-4940-4292-A92B-A7F78FC39ACA}" dt="2018-12-01T20:52:17.655" v="1728" actId="1076"/>
          <ac:spMkLst>
            <pc:docMk/>
            <pc:sldMk cId="1196046062" sldId="260"/>
            <ac:spMk id="2" creationId="{4622E00C-B136-428F-A8A9-9B71895BFBAA}"/>
          </ac:spMkLst>
        </pc:spChg>
        <pc:spChg chg="del">
          <ac:chgData name="aayush gautam" userId="9613dba6db36db0b" providerId="Windows Live" clId="Web-{DFCA4065-4940-4292-A92B-A7F78FC39ACA}" dt="2018-12-01T20:36:29.357" v="1091"/>
          <ac:spMkLst>
            <pc:docMk/>
            <pc:sldMk cId="1196046062" sldId="260"/>
            <ac:spMk id="3" creationId="{93184B02-7C0D-44E3-A8F9-D004DEFB88BD}"/>
          </ac:spMkLst>
        </pc:spChg>
        <pc:spChg chg="mod">
          <ac:chgData name="aayush gautam" userId="9613dba6db36db0b" providerId="Windows Live" clId="Web-{DFCA4065-4940-4292-A92B-A7F78FC39ACA}" dt="2018-12-01T20:52:49.406" v="1732" actId="20577"/>
          <ac:spMkLst>
            <pc:docMk/>
            <pc:sldMk cId="1196046062" sldId="260"/>
            <ac:spMk id="4" creationId="{7E9FE088-501A-4132-AEB8-CC817E196181}"/>
          </ac:spMkLst>
        </pc:spChg>
        <pc:picChg chg="add mod ord">
          <ac:chgData name="aayush gautam" userId="9613dba6db36db0b" providerId="Windows Live" clId="Web-{DFCA4065-4940-4292-A92B-A7F78FC39ACA}" dt="2018-12-01T20:36:40.248" v="1095" actId="14100"/>
          <ac:picMkLst>
            <pc:docMk/>
            <pc:sldMk cId="1196046062" sldId="260"/>
            <ac:picMk id="5" creationId="{98584D41-73E2-4764-B029-EFC90DBDC759}"/>
          </ac:picMkLst>
        </pc:picChg>
      </pc:sldChg>
      <pc:sldChg chg="addSp modSp new">
        <pc:chgData name="aayush gautam" userId="9613dba6db36db0b" providerId="Windows Live" clId="Web-{DFCA4065-4940-4292-A92B-A7F78FC39ACA}" dt="2018-12-01T20:51:47.264" v="1720" actId="20577"/>
        <pc:sldMkLst>
          <pc:docMk/>
          <pc:sldMk cId="836376523" sldId="261"/>
        </pc:sldMkLst>
        <pc:spChg chg="mod">
          <ac:chgData name="aayush gautam" userId="9613dba6db36db0b" providerId="Windows Live" clId="Web-{DFCA4065-4940-4292-A92B-A7F78FC39ACA}" dt="2018-12-01T20:51:47.264" v="1720" actId="20577"/>
          <ac:spMkLst>
            <pc:docMk/>
            <pc:sldMk cId="836376523" sldId="261"/>
            <ac:spMk id="2" creationId="{83B15CE9-2ADE-456D-A368-3E459989BE3D}"/>
          </ac:spMkLst>
        </pc:spChg>
        <pc:spChg chg="add mod">
          <ac:chgData name="aayush gautam" userId="9613dba6db36db0b" providerId="Windows Live" clId="Web-{DFCA4065-4940-4292-A92B-A7F78FC39ACA}" dt="2018-12-01T20:51:40.389" v="1717" actId="20577"/>
          <ac:spMkLst>
            <pc:docMk/>
            <pc:sldMk cId="836376523" sldId="261"/>
            <ac:spMk id="5" creationId="{56301524-42BA-495E-9503-F00A7508677F}"/>
          </ac:spMkLst>
        </pc:spChg>
        <pc:picChg chg="add mod">
          <ac:chgData name="aayush gautam" userId="9613dba6db36db0b" providerId="Windows Live" clId="Web-{DFCA4065-4940-4292-A92B-A7F78FC39ACA}" dt="2018-12-01T20:45:32.139" v="1414" actId="14100"/>
          <ac:picMkLst>
            <pc:docMk/>
            <pc:sldMk cId="836376523" sldId="261"/>
            <ac:picMk id="3" creationId="{EA686732-7DAC-4442-A5B9-98BE53B2F13D}"/>
          </ac:picMkLst>
        </pc:picChg>
      </pc:sldChg>
      <pc:sldChg chg="addSp modSp new">
        <pc:chgData name="aayush gautam" userId="9613dba6db36db0b" providerId="Windows Live" clId="Web-{DFCA4065-4940-4292-A92B-A7F78FC39ACA}" dt="2018-12-01T20:51:07.077" v="1704" actId="20577"/>
        <pc:sldMkLst>
          <pc:docMk/>
          <pc:sldMk cId="1416610622" sldId="262"/>
        </pc:sldMkLst>
        <pc:spChg chg="add mod">
          <ac:chgData name="aayush gautam" userId="9613dba6db36db0b" providerId="Windows Live" clId="Web-{DFCA4065-4940-4292-A92B-A7F78FC39ACA}" dt="2018-12-01T20:51:07.077" v="1704" actId="20577"/>
          <ac:spMkLst>
            <pc:docMk/>
            <pc:sldMk cId="1416610622" sldId="262"/>
            <ac:spMk id="2" creationId="{BF334C50-71C8-4CBB-8E63-E6F1B6A43FB0}"/>
          </ac:spMkLst>
        </pc:spChg>
      </pc:sldChg>
    </pc:docChg>
  </pc:docChgLst>
  <pc:docChgLst>
    <pc:chgData name="aayush gautam" userId="9613dba6db36db0b" providerId="Windows Live" clId="Web-{707D4F7B-58EF-4486-9755-4F75542189FC}"/>
    <pc:docChg chg="addSld modSld">
      <pc:chgData name="aayush gautam" userId="9613dba6db36db0b" providerId="Windows Live" clId="Web-{707D4F7B-58EF-4486-9755-4F75542189FC}" dt="2018-12-01T02:33:46.204" v="567" actId="1076"/>
      <pc:docMkLst>
        <pc:docMk/>
      </pc:docMkLst>
      <pc:sldChg chg="modSp">
        <pc:chgData name="aayush gautam" userId="9613dba6db36db0b" providerId="Windows Live" clId="Web-{707D4F7B-58EF-4486-9755-4F75542189FC}" dt="2018-11-30T21:21:39.148" v="82" actId="20577"/>
        <pc:sldMkLst>
          <pc:docMk/>
          <pc:sldMk cId="2526593619" sldId="256"/>
        </pc:sldMkLst>
        <pc:spChg chg="mod">
          <ac:chgData name="aayush gautam" userId="9613dba6db36db0b" providerId="Windows Live" clId="Web-{707D4F7B-58EF-4486-9755-4F75542189FC}" dt="2018-11-30T21:20:58.773" v="31" actId="14100"/>
          <ac:spMkLst>
            <pc:docMk/>
            <pc:sldMk cId="2526593619" sldId="256"/>
            <ac:spMk id="2" creationId="{00000000-0000-0000-0000-000000000000}"/>
          </ac:spMkLst>
        </pc:spChg>
        <pc:spChg chg="mod">
          <ac:chgData name="aayush gautam" userId="9613dba6db36db0b" providerId="Windows Live" clId="Web-{707D4F7B-58EF-4486-9755-4F75542189FC}" dt="2018-11-30T21:21:39.148" v="82" actId="20577"/>
          <ac:spMkLst>
            <pc:docMk/>
            <pc:sldMk cId="2526593619" sldId="256"/>
            <ac:spMk id="3" creationId="{00000000-0000-0000-0000-000000000000}"/>
          </ac:spMkLst>
        </pc:spChg>
      </pc:sldChg>
      <pc:sldChg chg="addSp delSp modSp new">
        <pc:chgData name="aayush gautam" userId="9613dba6db36db0b" providerId="Windows Live" clId="Web-{707D4F7B-58EF-4486-9755-4F75542189FC}" dt="2018-11-30T21:25:35.369" v="176" actId="20577"/>
        <pc:sldMkLst>
          <pc:docMk/>
          <pc:sldMk cId="281030664" sldId="257"/>
        </pc:sldMkLst>
        <pc:spChg chg="mod">
          <ac:chgData name="aayush gautam" userId="9613dba6db36db0b" providerId="Windows Live" clId="Web-{707D4F7B-58EF-4486-9755-4F75542189FC}" dt="2018-11-30T21:24:15.696" v="105" actId="20577"/>
          <ac:spMkLst>
            <pc:docMk/>
            <pc:sldMk cId="281030664" sldId="257"/>
            <ac:spMk id="2" creationId="{96BE3F0E-6781-43DC-B538-7883BA3981B7}"/>
          </ac:spMkLst>
        </pc:spChg>
        <pc:spChg chg="del">
          <ac:chgData name="aayush gautam" userId="9613dba6db36db0b" providerId="Windows Live" clId="Web-{707D4F7B-58EF-4486-9755-4F75542189FC}" dt="2018-11-30T21:24:35.071" v="107"/>
          <ac:spMkLst>
            <pc:docMk/>
            <pc:sldMk cId="281030664" sldId="257"/>
            <ac:spMk id="3" creationId="{BED5B241-FCD2-4312-96B1-229CFFF82C73}"/>
          </ac:spMkLst>
        </pc:spChg>
        <pc:spChg chg="mod">
          <ac:chgData name="aayush gautam" userId="9613dba6db36db0b" providerId="Windows Live" clId="Web-{707D4F7B-58EF-4486-9755-4F75542189FC}" dt="2018-11-30T21:25:35.369" v="176" actId="20577"/>
          <ac:spMkLst>
            <pc:docMk/>
            <pc:sldMk cId="281030664" sldId="257"/>
            <ac:spMk id="4" creationId="{31283E80-1017-4F1D-BC4D-3587383D5E05}"/>
          </ac:spMkLst>
        </pc:spChg>
        <pc:picChg chg="add mod ord">
          <ac:chgData name="aayush gautam" userId="9613dba6db36db0b" providerId="Windows Live" clId="Web-{707D4F7B-58EF-4486-9755-4F75542189FC}" dt="2018-11-30T21:24:35.071" v="107"/>
          <ac:picMkLst>
            <pc:docMk/>
            <pc:sldMk cId="281030664" sldId="257"/>
            <ac:picMk id="5" creationId="{39D23B3B-4424-40E6-8755-A9FCFC8D72B5}"/>
          </ac:picMkLst>
        </pc:picChg>
      </pc:sldChg>
      <pc:sldChg chg="addSp delSp modSp new">
        <pc:chgData name="aayush gautam" userId="9613dba6db36db0b" providerId="Windows Live" clId="Web-{707D4F7B-58EF-4486-9755-4F75542189FC}" dt="2018-11-30T22:27:32.209" v="563" actId="20577"/>
        <pc:sldMkLst>
          <pc:docMk/>
          <pc:sldMk cId="2521192292" sldId="258"/>
        </pc:sldMkLst>
        <pc:spChg chg="mod">
          <ac:chgData name="aayush gautam" userId="9613dba6db36db0b" providerId="Windows Live" clId="Web-{707D4F7B-58EF-4486-9755-4F75542189FC}" dt="2018-11-30T22:27:32.209" v="563" actId="20577"/>
          <ac:spMkLst>
            <pc:docMk/>
            <pc:sldMk cId="2521192292" sldId="258"/>
            <ac:spMk id="2" creationId="{A71D1F95-3DD8-44FF-999B-DD652CC9E478}"/>
          </ac:spMkLst>
        </pc:spChg>
        <pc:spChg chg="del">
          <ac:chgData name="aayush gautam" userId="9613dba6db36db0b" providerId="Windows Live" clId="Web-{707D4F7B-58EF-4486-9755-4F75542189FC}" dt="2018-11-30T21:28:53.042" v="246"/>
          <ac:spMkLst>
            <pc:docMk/>
            <pc:sldMk cId="2521192292" sldId="258"/>
            <ac:spMk id="3" creationId="{0D2DA971-38FF-4331-925F-ED45759D994D}"/>
          </ac:spMkLst>
        </pc:spChg>
        <pc:spChg chg="mod">
          <ac:chgData name="aayush gautam" userId="9613dba6db36db0b" providerId="Windows Live" clId="Web-{707D4F7B-58EF-4486-9755-4F75542189FC}" dt="2018-11-30T21:29:57.558" v="309" actId="20577"/>
          <ac:spMkLst>
            <pc:docMk/>
            <pc:sldMk cId="2521192292" sldId="258"/>
            <ac:spMk id="4" creationId="{74BD1943-D61C-4A40-9908-CAB4B2E92ED3}"/>
          </ac:spMkLst>
        </pc:spChg>
        <pc:picChg chg="add mod ord">
          <ac:chgData name="aayush gautam" userId="9613dba6db36db0b" providerId="Windows Live" clId="Web-{707D4F7B-58EF-4486-9755-4F75542189FC}" dt="2018-11-30T21:28:53.042" v="246"/>
          <ac:picMkLst>
            <pc:docMk/>
            <pc:sldMk cId="2521192292" sldId="258"/>
            <ac:picMk id="5" creationId="{45B77C51-10D5-4871-A16E-D11518D4C501}"/>
          </ac:picMkLst>
        </pc:picChg>
      </pc:sldChg>
      <pc:sldChg chg="addSp delSp modSp new mod setBg">
        <pc:chgData name="aayush gautam" userId="9613dba6db36db0b" providerId="Windows Live" clId="Web-{707D4F7B-58EF-4486-9755-4F75542189FC}" dt="2018-12-01T02:33:46.204" v="567" actId="1076"/>
        <pc:sldMkLst>
          <pc:docMk/>
          <pc:sldMk cId="4289651720" sldId="259"/>
        </pc:sldMkLst>
        <pc:spChg chg="mod">
          <ac:chgData name="aayush gautam" userId="9613dba6db36db0b" providerId="Windows Live" clId="Web-{707D4F7B-58EF-4486-9755-4F75542189FC}" dt="2018-11-30T21:39:06.968" v="535"/>
          <ac:spMkLst>
            <pc:docMk/>
            <pc:sldMk cId="4289651720" sldId="259"/>
            <ac:spMk id="2" creationId="{99FB3927-11D5-4053-A739-33A59B35832F}"/>
          </ac:spMkLst>
        </pc:spChg>
        <pc:spChg chg="del">
          <ac:chgData name="aayush gautam" userId="9613dba6db36db0b" providerId="Windows Live" clId="Web-{707D4F7B-58EF-4486-9755-4F75542189FC}" dt="2018-11-30T21:38:52.249" v="532"/>
          <ac:spMkLst>
            <pc:docMk/>
            <pc:sldMk cId="4289651720" sldId="259"/>
            <ac:spMk id="3" creationId="{D5FC668E-F4C3-4A71-BFA2-134EAEE635B0}"/>
          </ac:spMkLst>
        </pc:spChg>
        <pc:spChg chg="mod">
          <ac:chgData name="aayush gautam" userId="9613dba6db36db0b" providerId="Windows Live" clId="Web-{707D4F7B-58EF-4486-9755-4F75542189FC}" dt="2018-11-30T21:39:06.968" v="535"/>
          <ac:spMkLst>
            <pc:docMk/>
            <pc:sldMk cId="4289651720" sldId="259"/>
            <ac:spMk id="4" creationId="{49AFF963-98EF-45A8-BDD6-6FF7076BAF10}"/>
          </ac:spMkLst>
        </pc:spChg>
        <pc:picChg chg="add mod ord modCrop">
          <ac:chgData name="aayush gautam" userId="9613dba6db36db0b" providerId="Windows Live" clId="Web-{707D4F7B-58EF-4486-9755-4F75542189FC}" dt="2018-12-01T02:33:46.204" v="567" actId="1076"/>
          <ac:picMkLst>
            <pc:docMk/>
            <pc:sldMk cId="4289651720" sldId="259"/>
            <ac:picMk id="5" creationId="{CF51DD21-3108-43C4-86FA-2F4676181F20}"/>
          </ac:picMkLst>
        </pc:picChg>
        <pc:picChg chg="add">
          <ac:chgData name="aayush gautam" userId="9613dba6db36db0b" providerId="Windows Live" clId="Web-{707D4F7B-58EF-4486-9755-4F75542189FC}" dt="2018-11-30T21:39:06.968" v="535"/>
          <ac:picMkLst>
            <pc:docMk/>
            <pc:sldMk cId="4289651720" sldId="259"/>
            <ac:picMk id="7" creationId="{DF6A9299-1D12-47E2-9DD4-03342553C4AA}"/>
          </ac:picMkLst>
        </pc:picChg>
        <pc:picChg chg="add del">
          <ac:chgData name="aayush gautam" userId="9613dba6db36db0b" providerId="Windows Live" clId="Web-{707D4F7B-58EF-4486-9755-4F75542189FC}" dt="2018-11-30T21:39:05.780" v="534"/>
          <ac:picMkLst>
            <pc:docMk/>
            <pc:sldMk cId="4289651720" sldId="259"/>
            <ac:picMk id="10" creationId="{DF6A9299-1D12-47E2-9DD4-03342553C4A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academy.com" TargetMode="External"/><Relationship Id="rId2" Type="http://schemas.openxmlformats.org/officeDocument/2006/relationships/hyperlink" Target="http://www.stackoverflow.com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youtube.com" TargetMode="External"/><Relationship Id="rId4" Type="http://schemas.openxmlformats.org/officeDocument/2006/relationships/hyperlink" Target="http://www.udemy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2572" y="1964267"/>
            <a:ext cx="7657553" cy="1672602"/>
          </a:xfrm>
        </p:spPr>
        <p:txBody>
          <a:bodyPr/>
          <a:lstStyle/>
          <a:p>
            <a:r>
              <a:rPr lang="en-US">
                <a:cs typeface="Calibri Light"/>
              </a:rPr>
              <a:t>Automatic teller Machine(ATM)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CREATED by: Aayush Gautam</a:t>
            </a:r>
          </a:p>
          <a:p>
            <a:r>
              <a:rPr lang="en-US" dirty="0">
                <a:cs typeface="Calibri"/>
              </a:rPr>
              <a:t>Programming language: python</a:t>
            </a:r>
          </a:p>
        </p:txBody>
      </p:sp>
    </p:spTree>
    <p:extLst>
      <p:ext uri="{BB962C8B-B14F-4D97-AF65-F5344CB8AC3E}">
        <p14:creationId xmlns:p14="http://schemas.microsoft.com/office/powerpoint/2010/main" val="252659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A3FD0-D14A-4FA6-977A-D58F55575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Purpose of the projects: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744D-4BDE-4F57-86F9-F4FE3CD4D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sz="2800">
                <a:solidFill>
                  <a:schemeClr val="accent1"/>
                </a:solidFill>
                <a:cs typeface="Calibri"/>
              </a:rPr>
              <a:t> * Ask for the register users name.</a:t>
            </a:r>
          </a:p>
          <a:p>
            <a:pPr marL="0" indent="0">
              <a:buNone/>
            </a:pPr>
            <a:r>
              <a:rPr lang="en-US" sz="2800">
                <a:solidFill>
                  <a:schemeClr val="accent1"/>
                </a:solidFill>
                <a:cs typeface="Calibri"/>
              </a:rPr>
              <a:t>* Ask for register user pin.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  <a:cs typeface="Calibri"/>
              </a:rPr>
              <a:t>* If the data is correct it will display the account number and </a:t>
            </a:r>
            <a:r>
              <a:rPr lang="en-US" sz="2800">
                <a:solidFill>
                  <a:schemeClr val="accent1"/>
                </a:solidFill>
                <a:cs typeface="Calibri"/>
              </a:rPr>
              <a:t>available balance to valid user otherwise display invalid data.</a:t>
            </a: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  <a:cs typeface="Calibri"/>
            </a:endParaRPr>
          </a:p>
          <a:p>
            <a:pPr marL="0" indent="0">
              <a:buNone/>
            </a:pPr>
            <a:r>
              <a:rPr lang="en-US" sz="2800">
                <a:solidFill>
                  <a:schemeClr val="accent1"/>
                </a:solidFill>
                <a:cs typeface="Calibri"/>
              </a:rPr>
              <a:t>* Than program will ask user weather they want to deposit/withdrwal or do no transaction. </a:t>
            </a:r>
          </a:p>
          <a:p>
            <a:pPr marL="0" indent="0">
              <a:buNone/>
            </a:pPr>
            <a:r>
              <a:rPr lang="en-US" sz="2800">
                <a:solidFill>
                  <a:schemeClr val="accent1"/>
                </a:solidFill>
                <a:cs typeface="Calibri"/>
              </a:rPr>
              <a:t>* Lastly, program execute to user with greetings. End of the program.</a:t>
            </a:r>
            <a:endParaRPr lang="en-US" sz="2800" dirty="0">
              <a:solidFill>
                <a:schemeClr val="accent1"/>
              </a:solidFill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5800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4C870-6AD6-43D5-B57D-721B846D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8368"/>
            <a:ext cx="3680885" cy="2980997"/>
          </a:xfrm>
        </p:spPr>
        <p:txBody>
          <a:bodyPr>
            <a:normAutofit/>
          </a:bodyPr>
          <a:lstStyle/>
          <a:p>
            <a:br>
              <a:rPr lang="en-US" dirty="0">
                <a:cs typeface="Calibri Light"/>
              </a:rPr>
            </a:br>
            <a:endParaRPr lang="en-US"/>
          </a:p>
        </p:txBody>
      </p:sp>
      <p:pic>
        <p:nvPicPr>
          <p:cNvPr id="5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4D63D97-5FA7-47DE-B18D-5B7CB09CE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8201" y="862066"/>
            <a:ext cx="6169026" cy="380956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51EBB-8694-4DEF-8DD7-9485CCB37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58520"/>
            <a:ext cx="3680885" cy="4916213"/>
          </a:xfrm>
        </p:spPr>
        <p:txBody>
          <a:bodyPr/>
          <a:lstStyle/>
          <a:p>
            <a:r>
              <a:rPr lang="en-US" sz="2000" cap="all">
                <a:solidFill>
                  <a:schemeClr val="accent1"/>
                </a:solidFill>
                <a:cs typeface="Calibri"/>
              </a:rPr>
              <a:t>COLLECTION OF VARIOIUS USER DATA WITH THE HELP OF ARRAYS.</a:t>
            </a:r>
            <a:br>
              <a:rPr lang="en-US" sz="2000" cap="all" dirty="0">
                <a:solidFill>
                  <a:schemeClr val="accent1"/>
                </a:solidFill>
                <a:cs typeface="Calibri"/>
              </a:rPr>
            </a:br>
            <a:r>
              <a:rPr lang="en-US" sz="2000" cap="all">
                <a:solidFill>
                  <a:schemeClr val="accent1"/>
                </a:solidFill>
                <a:cs typeface="Calibri"/>
              </a:rPr>
              <a:t>WITH THE HELP OF ARRAYS INDICIES , PROGRAM EXECUTE THE RIGHT USERS INFORMATION.</a:t>
            </a:r>
            <a:endParaRPr lang="en-US" sz="2000" cap="all" dirty="0">
              <a:solidFill>
                <a:schemeClr val="accent1"/>
              </a:solidFill>
              <a:cs typeface="Calibri"/>
            </a:endParaRPr>
          </a:p>
          <a:p>
            <a:r>
              <a:rPr lang="en-US" sz="2000" cap="all">
                <a:solidFill>
                  <a:schemeClr val="accent1"/>
                </a:solidFill>
                <a:cs typeface="Calibri"/>
              </a:rPr>
              <a:t>For loop check the condition of the users.</a:t>
            </a:r>
            <a:endParaRPr lang="en-US" sz="2000" cap="all" dirty="0">
              <a:solidFill>
                <a:schemeClr val="accent1"/>
              </a:solidFill>
              <a:cs typeface="Calibri"/>
            </a:endParaRPr>
          </a:p>
          <a:p>
            <a:r>
              <a:rPr lang="en-US" sz="2000" cap="all" dirty="0">
                <a:solidFill>
                  <a:schemeClr val="accent1"/>
                </a:solidFill>
                <a:cs typeface="Calibri"/>
              </a:rPr>
              <a:t>After a valid input program prints out account number of my account and balance I have with </a:t>
            </a:r>
            <a:r>
              <a:rPr lang="en-US" sz="2000" cap="all">
                <a:solidFill>
                  <a:schemeClr val="accent1"/>
                </a:solidFill>
                <a:cs typeface="Calibri"/>
              </a:rPr>
              <a:t>me. </a:t>
            </a:r>
            <a:endParaRPr lang="en-US" sz="2000" cap="all" dirty="0">
              <a:solidFill>
                <a:schemeClr val="accent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0783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1EE11-CC2B-4B9B-95D0-6134BAFE4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55" y="-290495"/>
            <a:ext cx="3680885" cy="13716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Drawing from the account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059FE81-B768-4865-A0BE-1C90EF2D1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8201" y="277970"/>
            <a:ext cx="7452394" cy="603736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6EA3D-5D37-40F7-8257-9CD91A4DD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2455" y="1173071"/>
            <a:ext cx="3680885" cy="18288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solidFill>
                  <a:schemeClr val="accent1"/>
                </a:solidFill>
                <a:cs typeface="Calibri"/>
              </a:rPr>
              <a:t>I have created the print function to ask a </a:t>
            </a:r>
            <a:r>
              <a:rPr lang="en-US" sz="2000">
                <a:solidFill>
                  <a:schemeClr val="accent1"/>
                </a:solidFill>
                <a:cs typeface="Calibri"/>
              </a:rPr>
              <a:t>user weather to draw or deposit.</a:t>
            </a:r>
            <a:endParaRPr lang="en-US" sz="2000" dirty="0">
              <a:solidFill>
                <a:schemeClr val="accent1"/>
              </a:solidFill>
              <a:cs typeface="Calibri"/>
            </a:endParaRPr>
          </a:p>
          <a:p>
            <a:r>
              <a:rPr lang="en-US" sz="2000" dirty="0">
                <a:solidFill>
                  <a:schemeClr val="accent1"/>
                </a:solidFill>
                <a:cs typeface="Calibri"/>
              </a:rPr>
              <a:t>With the help of if condition I have created the function that enter value should be greater than </a:t>
            </a:r>
            <a:r>
              <a:rPr lang="en-US" sz="2000">
                <a:solidFill>
                  <a:schemeClr val="accent1"/>
                </a:solidFill>
                <a:cs typeface="Calibri"/>
              </a:rPr>
              <a:t>available balance. To meet the condition. </a:t>
            </a:r>
            <a:endParaRPr lang="en-US" sz="2000" dirty="0">
              <a:solidFill>
                <a:schemeClr val="accent1"/>
              </a:solidFill>
              <a:cs typeface="Calibri"/>
            </a:endParaRPr>
          </a:p>
          <a:p>
            <a:r>
              <a:rPr lang="en-US" sz="2000" dirty="0">
                <a:solidFill>
                  <a:schemeClr val="accent1"/>
                </a:solidFill>
                <a:cs typeface="Calibri"/>
              </a:rPr>
              <a:t>Array index help to locate the user and display </a:t>
            </a:r>
            <a:r>
              <a:rPr lang="en-US" sz="2000">
                <a:solidFill>
                  <a:schemeClr val="accent1"/>
                </a:solidFill>
                <a:cs typeface="Calibri"/>
              </a:rPr>
              <a:t>the transaction amount when it is completed.</a:t>
            </a:r>
            <a:endParaRPr lang="en-US" sz="2000" dirty="0">
              <a:solidFill>
                <a:schemeClr val="accent1"/>
              </a:solidFill>
              <a:cs typeface="Calibri"/>
            </a:endParaRPr>
          </a:p>
          <a:p>
            <a:r>
              <a:rPr lang="en-US" sz="2000" dirty="0">
                <a:solidFill>
                  <a:schemeClr val="accent1"/>
                </a:solidFill>
                <a:cs typeface="Calibri"/>
              </a:rPr>
              <a:t>If user want to draw more than available balance it will </a:t>
            </a:r>
            <a:r>
              <a:rPr lang="en-US" sz="2000">
                <a:solidFill>
                  <a:schemeClr val="accent1"/>
                </a:solidFill>
                <a:cs typeface="Calibri"/>
              </a:rPr>
              <a:t>print out invalid amount.  </a:t>
            </a:r>
            <a:endParaRPr lang="en-US" sz="2000" dirty="0">
              <a:solidFill>
                <a:schemeClr val="accent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4257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E00C-B136-428F-A8A9-9B71895BF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3" y="-645219"/>
            <a:ext cx="3680885" cy="13716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1"/>
                </a:solidFill>
                <a:cs typeface="Calibri Light"/>
              </a:rPr>
              <a:t>Deposits in accounts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8584D41-73E2-4764-B029-EFC90DBDC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8201" y="664755"/>
            <a:ext cx="7351439" cy="375749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FE088-501A-4132-AEB8-CC817E196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7938" y="831485"/>
            <a:ext cx="3680885" cy="18288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solidFill>
                  <a:schemeClr val="accent1"/>
                </a:solidFill>
                <a:cs typeface="Calibri"/>
              </a:rPr>
              <a:t>From my last transaction I draw few </a:t>
            </a:r>
            <a:r>
              <a:rPr lang="en-US" sz="2400">
                <a:solidFill>
                  <a:schemeClr val="accent1"/>
                </a:solidFill>
                <a:cs typeface="Calibri"/>
              </a:rPr>
              <a:t>amount and as you can see amount is displayed.</a:t>
            </a:r>
            <a:endParaRPr lang="en-US" sz="2400" dirty="0">
              <a:solidFill>
                <a:schemeClr val="accent1"/>
              </a:solidFill>
              <a:cs typeface="Calibri"/>
            </a:endParaRPr>
          </a:p>
          <a:p>
            <a:r>
              <a:rPr lang="en-US" sz="2400">
                <a:solidFill>
                  <a:schemeClr val="accent1"/>
                </a:solidFill>
                <a:cs typeface="Calibri"/>
              </a:rPr>
              <a:t>Now I am depositing more money in my account and once the deposit is completed it will display my final balance. </a:t>
            </a:r>
            <a:endParaRPr lang="en-US" sz="2400" dirty="0">
              <a:solidFill>
                <a:schemeClr val="accent1"/>
              </a:solidFill>
              <a:cs typeface="Calibri"/>
            </a:endParaRPr>
          </a:p>
          <a:p>
            <a:r>
              <a:rPr lang="en-US" sz="2400" dirty="0">
                <a:solidFill>
                  <a:schemeClr val="accent1"/>
                </a:solidFill>
                <a:cs typeface="Calibri"/>
              </a:rPr>
              <a:t>With the help of index and arrays it will find the right depositing account, as you can see in my code I have </a:t>
            </a:r>
            <a:r>
              <a:rPr lang="en-US" sz="2400">
                <a:solidFill>
                  <a:schemeClr val="accent1"/>
                </a:solidFill>
                <a:cs typeface="Calibri"/>
              </a:rPr>
              <a:t>written a program to eliminate old balance and replace with new balance.</a:t>
            </a:r>
            <a:endParaRPr lang="en-US" sz="2400" dirty="0">
              <a:solidFill>
                <a:schemeClr val="accent1"/>
              </a:solidFill>
              <a:cs typeface="Calibri"/>
            </a:endParaRPr>
          </a:p>
          <a:p>
            <a:endParaRPr lang="en-US" dirty="0">
              <a:solidFill>
                <a:schemeClr val="accent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6046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5CE9-2ADE-456D-A368-3E459989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112986"/>
            <a:ext cx="10131425" cy="1456267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End of the program</a:t>
            </a:r>
            <a:endParaRPr lang="en-US">
              <a:solidFill>
                <a:schemeClr val="bg1"/>
              </a:solidFill>
              <a:ea typeface="+mj-lt"/>
              <a:cs typeface="+mj-lt"/>
            </a:endParaRP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A686732-7DAC-4442-A5B9-98BE53B2F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2" y="3350289"/>
            <a:ext cx="11261556" cy="34985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301524-42BA-495E-9503-F00A7508677F}"/>
              </a:ext>
            </a:extLst>
          </p:cNvPr>
          <p:cNvSpPr txBox="1"/>
          <p:nvPr/>
        </p:nvSpPr>
        <p:spPr>
          <a:xfrm rot="-10800000" flipV="1">
            <a:off x="684486" y="1254335"/>
            <a:ext cx="3097924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cs typeface="Calibri"/>
              </a:rPr>
              <a:t>If user just want to check the balance. It will display the user </a:t>
            </a:r>
            <a:r>
              <a:rPr lang="en-US" sz="2400">
                <a:solidFill>
                  <a:schemeClr val="accent1"/>
                </a:solidFill>
                <a:cs typeface="Calibri"/>
              </a:rPr>
              <a:t>balance and programs ends with greetings.</a:t>
            </a:r>
            <a:endParaRPr lang="en-US" sz="2400" dirty="0">
              <a:solidFill>
                <a:schemeClr val="accent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6376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334C50-71C8-4CBB-8E63-E6F1B6A43FB0}"/>
              </a:ext>
            </a:extLst>
          </p:cNvPr>
          <p:cNvSpPr txBox="1"/>
          <p:nvPr/>
        </p:nvSpPr>
        <p:spPr>
          <a:xfrm>
            <a:off x="204952" y="204952"/>
            <a:ext cx="10389475" cy="403187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chemeClr val="bg1"/>
                </a:solidFill>
                <a:cs typeface="Calibri"/>
              </a:rPr>
              <a:t>References:</a:t>
            </a:r>
          </a:p>
          <a:p>
            <a:r>
              <a:rPr lang="en-US" sz="3600">
                <a:solidFill>
                  <a:schemeClr val="accent1"/>
                </a:solidFill>
                <a:cs typeface="Calibri"/>
              </a:rPr>
              <a:t>1. </a:t>
            </a:r>
            <a:r>
              <a:rPr lang="en-US" sz="3600" dirty="0">
                <a:solidFill>
                  <a:schemeClr val="accent1"/>
                </a:solidFill>
                <a:cs typeface="Calibri"/>
                <a:hlinkClick r:id="rId2"/>
              </a:rPr>
              <a:t>www.stackoverflow.com</a:t>
            </a:r>
            <a:endParaRPr lang="en-US" sz="3600">
              <a:solidFill>
                <a:schemeClr val="accent1"/>
              </a:solidFill>
              <a:cs typeface="Calibri"/>
            </a:endParaRPr>
          </a:p>
          <a:p>
            <a:r>
              <a:rPr lang="en-US" sz="3600">
                <a:solidFill>
                  <a:schemeClr val="accent1"/>
                </a:solidFill>
                <a:cs typeface="Calibri"/>
              </a:rPr>
              <a:t>2. </a:t>
            </a:r>
            <a:r>
              <a:rPr lang="en-US" sz="3600" dirty="0">
                <a:solidFill>
                  <a:schemeClr val="accent1"/>
                </a:solidFill>
                <a:cs typeface="Calibri"/>
                <a:hlinkClick r:id="rId3"/>
              </a:rPr>
              <a:t>www.codeacademy.com</a:t>
            </a:r>
            <a:endParaRPr lang="en-US" sz="3600">
              <a:solidFill>
                <a:schemeClr val="accent1"/>
              </a:solidFill>
              <a:cs typeface="Calibri"/>
            </a:endParaRPr>
          </a:p>
          <a:p>
            <a:r>
              <a:rPr lang="en-US" sz="3600">
                <a:solidFill>
                  <a:schemeClr val="accent1"/>
                </a:solidFill>
                <a:cs typeface="Calibri"/>
              </a:rPr>
              <a:t>3. </a:t>
            </a:r>
            <a:r>
              <a:rPr lang="en-US" sz="3600" dirty="0">
                <a:solidFill>
                  <a:schemeClr val="accent1"/>
                </a:solidFill>
                <a:cs typeface="Calibri"/>
                <a:hlinkClick r:id="rId4"/>
              </a:rPr>
              <a:t>www.udemy.com</a:t>
            </a:r>
            <a:endParaRPr lang="en-US" sz="3600">
              <a:solidFill>
                <a:schemeClr val="accent1"/>
              </a:solidFill>
              <a:cs typeface="Calibri"/>
            </a:endParaRPr>
          </a:p>
          <a:p>
            <a:r>
              <a:rPr lang="en-US" sz="3600">
                <a:solidFill>
                  <a:schemeClr val="accent1"/>
                </a:solidFill>
                <a:cs typeface="Calibri"/>
              </a:rPr>
              <a:t>4. </a:t>
            </a:r>
            <a:r>
              <a:rPr lang="en-US" sz="3600" dirty="0">
                <a:solidFill>
                  <a:schemeClr val="accent1"/>
                </a:solidFill>
                <a:cs typeface="Calibri"/>
                <a:hlinkClick r:id="rId5"/>
              </a:rPr>
              <a:t>www.youtube.com</a:t>
            </a:r>
            <a:endParaRPr lang="en-US" sz="3600">
              <a:solidFill>
                <a:schemeClr val="accent1"/>
              </a:solidFill>
              <a:cs typeface="Calibri"/>
            </a:endParaRPr>
          </a:p>
          <a:p>
            <a:r>
              <a:rPr lang="en-US" sz="3600">
                <a:solidFill>
                  <a:schemeClr val="accent1"/>
                </a:solidFill>
                <a:cs typeface="Calibri"/>
              </a:rPr>
              <a:t>5. all assignment provided by the instructror Johnny Williams</a:t>
            </a:r>
            <a:endParaRPr lang="en-US" sz="3600" dirty="0">
              <a:solidFill>
                <a:schemeClr val="accent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66106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Celestial</vt:lpstr>
      <vt:lpstr>Automatic teller Machine(ATM)</vt:lpstr>
      <vt:lpstr>Purpose of the projects:</vt:lpstr>
      <vt:lpstr> </vt:lpstr>
      <vt:lpstr>Drawing from the account</vt:lpstr>
      <vt:lpstr>Deposits in accounts</vt:lpstr>
      <vt:lpstr>End of the program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462</cp:revision>
  <dcterms:created xsi:type="dcterms:W3CDTF">2014-09-12T02:08:24Z</dcterms:created>
  <dcterms:modified xsi:type="dcterms:W3CDTF">2018-12-01T20:54:01Z</dcterms:modified>
</cp:coreProperties>
</file>